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0240288" cy="4206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46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022" y="6883826"/>
            <a:ext cx="25704245" cy="14643947"/>
          </a:xfrm>
        </p:spPr>
        <p:txBody>
          <a:bodyPr anchor="b"/>
          <a:lstStyle>
            <a:lvl1pPr algn="ctr">
              <a:defRPr sz="1984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036" y="22092500"/>
            <a:ext cx="22680216" cy="10155340"/>
          </a:xfrm>
        </p:spPr>
        <p:txBody>
          <a:bodyPr/>
          <a:lstStyle>
            <a:lvl1pPr marL="0" indent="0" algn="ctr">
              <a:buNone/>
              <a:defRPr sz="7937"/>
            </a:lvl1pPr>
            <a:lvl2pPr marL="1512006" indent="0" algn="ctr">
              <a:buNone/>
              <a:defRPr sz="6614"/>
            </a:lvl2pPr>
            <a:lvl3pPr marL="3024012" indent="0" algn="ctr">
              <a:buNone/>
              <a:defRPr sz="5953"/>
            </a:lvl3pPr>
            <a:lvl4pPr marL="4536018" indent="0" algn="ctr">
              <a:buNone/>
              <a:defRPr sz="5291"/>
            </a:lvl4pPr>
            <a:lvl5pPr marL="6048024" indent="0" algn="ctr">
              <a:buNone/>
              <a:defRPr sz="5291"/>
            </a:lvl5pPr>
            <a:lvl6pPr marL="7560031" indent="0" algn="ctr">
              <a:buNone/>
              <a:defRPr sz="5291"/>
            </a:lvl6pPr>
            <a:lvl7pPr marL="9072037" indent="0" algn="ctr">
              <a:buNone/>
              <a:defRPr sz="5291"/>
            </a:lvl7pPr>
            <a:lvl8pPr marL="10584043" indent="0" algn="ctr">
              <a:buNone/>
              <a:defRPr sz="5291"/>
            </a:lvl8pPr>
            <a:lvl9pPr marL="12096049" indent="0" algn="ctr">
              <a:buNone/>
              <a:defRPr sz="529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3252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8975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0486402"/>
            <a:ext cx="26082248" cy="17496787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28148716"/>
            <a:ext cx="26082248" cy="9201147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/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75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4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197167"/>
            <a:ext cx="12852122" cy="26688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197167"/>
            <a:ext cx="12852122" cy="26688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7855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239442"/>
            <a:ext cx="26082248" cy="81301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0311133"/>
            <a:ext cx="12793057" cy="505332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5364460"/>
            <a:ext cx="12793057" cy="22598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0311133"/>
            <a:ext cx="12856061" cy="505332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5364460"/>
            <a:ext cx="12856061" cy="22598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770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4149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009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04160"/>
            <a:ext cx="9753280" cy="981456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056216"/>
            <a:ext cx="15309146" cy="29891567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618720"/>
            <a:ext cx="9753280" cy="23377740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11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04160"/>
            <a:ext cx="9753280" cy="981456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6056216"/>
            <a:ext cx="15309146" cy="29891567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618720"/>
            <a:ext cx="9753280" cy="23377740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6333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1487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239433"/>
            <a:ext cx="6520562" cy="356459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239433"/>
            <a:ext cx="19183683" cy="356459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872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239442"/>
            <a:ext cx="26082248" cy="813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197167"/>
            <a:ext cx="26082248" cy="266882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38985623"/>
            <a:ext cx="6804065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55687-9818-4AD6-B886-841A9405A5EB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38985623"/>
            <a:ext cx="10206097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38985623"/>
            <a:ext cx="6804065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923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79872" y="9374348"/>
            <a:ext cx="13644971" cy="56323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Objective/Aim of the study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22879" y="9349209"/>
            <a:ext cx="13868414" cy="255762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Results &amp; Discussion</a:t>
            </a: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pPr algn="ctr"/>
            <a:endParaRPr lang="en-US" sz="3600" dirty="0">
              <a:latin typeface="Century Gothic" panose="020B0502020202020204" pitchFamily="34" charset="0"/>
            </a:endParaRPr>
          </a:p>
          <a:p>
            <a:endParaRPr lang="en-IN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0C0BB3-7B27-27C9-8989-1B45599F209E}"/>
              </a:ext>
            </a:extLst>
          </p:cNvPr>
          <p:cNvSpPr txBox="1"/>
          <p:nvPr/>
        </p:nvSpPr>
        <p:spPr>
          <a:xfrm>
            <a:off x="1179872" y="32432635"/>
            <a:ext cx="13616470" cy="78483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Conclusion &amp; Innovation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IN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D8FBFB-C416-055A-234E-B8A003579DA0}"/>
              </a:ext>
            </a:extLst>
          </p:cNvPr>
          <p:cNvSpPr txBox="1"/>
          <p:nvPr/>
        </p:nvSpPr>
        <p:spPr>
          <a:xfrm>
            <a:off x="8123399" y="1290767"/>
            <a:ext cx="13738303" cy="28931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APA International Conference on</a:t>
            </a:r>
          </a:p>
          <a:p>
            <a:pPr algn="ctr"/>
            <a:r>
              <a:rPr lang="en-US" sz="5400" b="1" cap="all" dirty="0"/>
              <a:t>POLYMERS FOR ADVANCED TECHNOLOGY</a:t>
            </a:r>
          </a:p>
          <a:p>
            <a:pPr algn="ctr"/>
            <a:endParaRPr lang="en-US" sz="3000" b="1" cap="all" dirty="0"/>
          </a:p>
          <a:p>
            <a:pPr algn="ctr"/>
            <a:r>
              <a:rPr lang="en-US" sz="4300" b="1" dirty="0"/>
              <a:t>16-18 November, 2026 </a:t>
            </a:r>
            <a:r>
              <a:rPr lang="en-US" sz="4300" b="1"/>
              <a:t>| Pride Hotel, Bhopal, </a:t>
            </a:r>
            <a:r>
              <a:rPr lang="en-US" sz="4300" b="1" dirty="0"/>
              <a:t>India</a:t>
            </a:r>
            <a:endParaRPr lang="en-US" sz="4300" b="1" cap="all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0DCF05-D146-A8EE-403C-5EF9292CF8EC}"/>
              </a:ext>
            </a:extLst>
          </p:cNvPr>
          <p:cNvSpPr txBox="1"/>
          <p:nvPr/>
        </p:nvSpPr>
        <p:spPr>
          <a:xfrm>
            <a:off x="1179872" y="15719447"/>
            <a:ext cx="13637537" cy="161582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Work Plan/ Experimental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D9070C5-8C00-4CAD-FF65-E84B91B01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5916" y="1198434"/>
            <a:ext cx="3617283" cy="35274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13D9241-8334-1AF8-43FA-E7A239E064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570945" y="1290767"/>
            <a:ext cx="3404263" cy="31215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99BCC1-2696-6480-49C3-7D6170B22C7B}"/>
              </a:ext>
            </a:extLst>
          </p:cNvPr>
          <p:cNvSpPr txBox="1"/>
          <p:nvPr/>
        </p:nvSpPr>
        <p:spPr>
          <a:xfrm>
            <a:off x="1179872" y="5705614"/>
            <a:ext cx="28111421" cy="28084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050" dirty="0">
              <a:latin typeface="Century Gothic" panose="020B0502020202020204" pitchFamily="34" charset="0"/>
            </a:endParaRPr>
          </a:p>
          <a:p>
            <a:pPr algn="ctr"/>
            <a:r>
              <a:rPr lang="en-US" sz="4800" dirty="0">
                <a:latin typeface="Century Gothic" panose="020B0502020202020204" pitchFamily="34" charset="0"/>
              </a:rPr>
              <a:t>Title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Author’s Name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Author’s Institute Name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E-mail id</a:t>
            </a:r>
          </a:p>
          <a:p>
            <a:pPr algn="ctr"/>
            <a:endParaRPr lang="en-IN" sz="105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1F8C6B-5E5A-7233-F42D-4FEF69B51128}"/>
              </a:ext>
            </a:extLst>
          </p:cNvPr>
          <p:cNvSpPr txBox="1"/>
          <p:nvPr/>
        </p:nvSpPr>
        <p:spPr>
          <a:xfrm>
            <a:off x="15415446" y="35760575"/>
            <a:ext cx="13875847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References</a:t>
            </a: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22278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70</TotalTime>
  <Words>44</Words>
  <Application>Microsoft Office PowerPoint</Application>
  <PresentationFormat>Custom</PresentationFormat>
  <Paragraphs>106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Chetna verma</dc:creator>
  <cp:lastModifiedBy>Niranjan Kumar</cp:lastModifiedBy>
  <cp:revision>20</cp:revision>
  <dcterms:created xsi:type="dcterms:W3CDTF">2021-08-11T07:12:38Z</dcterms:created>
  <dcterms:modified xsi:type="dcterms:W3CDTF">2026-03-10T05:10:03Z</dcterms:modified>
</cp:coreProperties>
</file>